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4" r:id="rId3"/>
    <p:sldId id="258" r:id="rId4"/>
    <p:sldId id="304" r:id="rId5"/>
    <p:sldId id="305" r:id="rId6"/>
    <p:sldId id="307" r:id="rId7"/>
    <p:sldId id="309" r:id="rId8"/>
    <p:sldId id="310" r:id="rId9"/>
    <p:sldId id="311" r:id="rId10"/>
    <p:sldId id="306" r:id="rId11"/>
    <p:sldId id="312" r:id="rId12"/>
    <p:sldId id="280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1AC7D-0482-4A23-B490-0648CCF184FB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6275B-C35E-42A8-A473-CD5EF931C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950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93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2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7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52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1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33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2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48000" y="4013828"/>
            <a:ext cx="12344400" cy="1156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60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빅데이터 품질관리 시스템 개발</a:t>
            </a:r>
            <a:endParaRPr lang="en-US" sz="6000" dirty="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4462306" y="4332042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030229" y="7148189"/>
            <a:ext cx="7186394" cy="10333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빅데이터 플랫폼 개발자 양성</a:t>
            </a:r>
          </a:p>
          <a:p>
            <a:pPr algn="ctr"/>
            <a:r>
              <a:rPr lang="en-US" sz="3500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박 시 현</a:t>
            </a:r>
            <a:endParaRPr lang="en-US" sz="3500" dirty="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모니터링 화면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r="1250" b="32222"/>
          <a:stretch/>
        </p:blipFill>
        <p:spPr>
          <a:xfrm>
            <a:off x="8001000" y="800100"/>
            <a:ext cx="9982200" cy="8458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22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8243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시작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재시작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종료 테스트</a:t>
            </a: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재시작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및 중지 화면</a:t>
            </a:r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5000" t="15926" r="5000" b="45556"/>
          <a:stretch/>
        </p:blipFill>
        <p:spPr>
          <a:xfrm>
            <a:off x="8371471" y="281173"/>
            <a:ext cx="9556257" cy="505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49584" b="39864"/>
          <a:stretch/>
        </p:blipFill>
        <p:spPr>
          <a:xfrm>
            <a:off x="8371471" y="4626053"/>
            <a:ext cx="9556256" cy="5470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99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2338" y="3848100"/>
            <a:ext cx="10487062" cy="4744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THANK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762338" y="3849189"/>
            <a:ext cx="8862020" cy="7943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29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 EVERYONE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1631" y="2895918"/>
            <a:ext cx="6507542" cy="1460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700" kern="0" spc="200" dirty="0" smtClean="0">
                <a:solidFill>
                  <a:srgbClr val="000000"/>
                </a:solidFill>
                <a:latin typeface="HY강B" panose="02030600000101010101" pitchFamily="18" charset="-127"/>
                <a:ea typeface="HY강B" panose="02030600000101010101" pitchFamily="18" charset="-127"/>
                <a:cs typeface="Noto Sans CJK KR Regular" pitchFamily="34" charset="0"/>
              </a:rPr>
              <a:t>	</a:t>
            </a:r>
            <a:r>
              <a:rPr lang="en-US" sz="5700" kern="0" spc="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Noto Sans CJK KR Regular" pitchFamily="34" charset="0"/>
              </a:rPr>
              <a:t>평가문항</a:t>
            </a:r>
            <a:r>
              <a:rPr lang="en-US" sz="5700" kern="0" spc="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Noto Sans CJK KR Regular" pitchFamily="34" charset="0"/>
              </a:rPr>
              <a:t> 3번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45310"/>
              </p:ext>
            </p:extLst>
          </p:nvPr>
        </p:nvGraphicFramePr>
        <p:xfrm>
          <a:off x="6426278" y="5707380"/>
          <a:ext cx="614672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3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b="0" i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빅데이터 품질관리 플랫폼 </a:t>
                      </a:r>
                      <a:r>
                        <a:rPr lang="en-US" altLang="ko-KR" sz="2100" b="0" i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Cloudera </a:t>
                      </a:r>
                      <a:r>
                        <a:rPr lang="ko-KR" altLang="en-US" sz="2100" b="0" i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설치</a:t>
                      </a:r>
                      <a:endParaRPr lang="en-US" sz="210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8941427" y="4734913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sz="16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Agents </a:t>
            </a:r>
            <a:r>
              <a:rPr lang="ko-KR" altLang="en-US" sz="16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설치하기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가상머신에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Server01.vbox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Server02.vbox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추가하여</a:t>
            </a:r>
            <a:r>
              <a:rPr lang="en-US" altLang="ko-KR" sz="16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실행</a:t>
            </a:r>
            <a:endParaRPr lang="en-US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8750" t="8518" r="21250" b="36666"/>
          <a:stretch/>
        </p:blipFill>
        <p:spPr>
          <a:xfrm>
            <a:off x="9525001" y="342900"/>
            <a:ext cx="8070797" cy="46382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29288" t="8918" r="21489" b="39872"/>
          <a:stretch/>
        </p:blipFill>
        <p:spPr>
          <a:xfrm>
            <a:off x="9525000" y="5261795"/>
            <a:ext cx="8070797" cy="4682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8750" t="8518" r="21250" b="37408"/>
          <a:stretch/>
        </p:blipFill>
        <p:spPr>
          <a:xfrm>
            <a:off x="9992703" y="5576991"/>
            <a:ext cx="7719907" cy="4214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18750" t="10741" r="44167" b="45556"/>
          <a:stretch/>
        </p:blipFill>
        <p:spPr>
          <a:xfrm>
            <a:off x="9992703" y="457200"/>
            <a:ext cx="7698136" cy="47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Agents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설치하기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가상머신에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Server01.vbox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Server02.vbox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추가하여</a:t>
            </a:r>
            <a:r>
              <a:rPr lang="en-US" altLang="ko-KR" sz="16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실행</a:t>
            </a:r>
            <a:endParaRPr lang="en-US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4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설치하기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192.168.56.101:7180/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으로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 클러스터 설치 시작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30000" t="371" r="35417" b="49493"/>
          <a:stretch/>
        </p:blipFill>
        <p:spPr>
          <a:xfrm>
            <a:off x="10074336" y="419100"/>
            <a:ext cx="7628709" cy="4648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11667" b="4074"/>
          <a:stretch/>
        </p:blipFill>
        <p:spPr>
          <a:xfrm>
            <a:off x="10077210" y="5295900"/>
            <a:ext cx="7625835" cy="4658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00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192.168.56.101:7180/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으로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 클러스터 설치 시작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52500" b="55184"/>
          <a:stretch/>
        </p:blipFill>
        <p:spPr>
          <a:xfrm>
            <a:off x="9982199" y="316744"/>
            <a:ext cx="7720845" cy="4388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12083" b="4814"/>
          <a:stretch/>
        </p:blipFill>
        <p:spPr>
          <a:xfrm>
            <a:off x="9982200" y="4991100"/>
            <a:ext cx="7736085" cy="4941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86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35388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192.168.56.101:7180/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으로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 클러스터 설치 시작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상단 우측 그림과 같이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inspect Hosts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검사기 결과 표시를 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클릭하면 커널 오류가 뜨는데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메모리 부족으로 인한 것이므로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Server01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설정에서 메모리를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10G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잡아준 후 다시 검사기 결과 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표시 확인</a:t>
            </a:r>
            <a:r>
              <a:rPr lang="en-US" altLang="ko-KR" sz="16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 다음 단계 계속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2083" b="4074"/>
          <a:stretch/>
        </p:blipFill>
        <p:spPr>
          <a:xfrm>
            <a:off x="9829800" y="325012"/>
            <a:ext cx="8001000" cy="4910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8750" t="8518" r="16250" b="37408"/>
          <a:stretch/>
        </p:blipFill>
        <p:spPr>
          <a:xfrm>
            <a:off x="9829800" y="5533567"/>
            <a:ext cx="8044048" cy="4429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8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8243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Select Service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페이지에서 사용자 지정 서비스 선택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선택 후 계속 클릭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4167" t="6297" r="12916" b="4814"/>
          <a:stretch/>
        </p:blipFill>
        <p:spPr>
          <a:xfrm>
            <a:off x="8311708" y="1811067"/>
            <a:ext cx="9588500" cy="76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07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8243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역할 할당 사용자 지정 및 명령 세부 정보 실행 후 완료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2917" t="15185" r="12500" b="4814"/>
          <a:stretch/>
        </p:blipFill>
        <p:spPr>
          <a:xfrm>
            <a:off x="9753600" y="5030408"/>
            <a:ext cx="8099380" cy="48867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2500" t="15185" r="12084" b="4075"/>
          <a:stretch/>
        </p:blipFill>
        <p:spPr>
          <a:xfrm>
            <a:off x="9753601" y="318532"/>
            <a:ext cx="8084140" cy="4559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78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253</Words>
  <Application>Microsoft Office PowerPoint</Application>
  <PresentationFormat>사용자 지정</PresentationFormat>
  <Paragraphs>78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?? ??</vt:lpstr>
      <vt:lpstr>HY강B</vt:lpstr>
      <vt:lpstr>HY중고딕</vt:lpstr>
      <vt:lpstr>Noto Sans CJK KR Regular</vt:lpstr>
      <vt:lpstr>S-Core Dream 5 Medium</vt:lpstr>
      <vt:lpstr>맑은 고딕</vt:lpstr>
      <vt:lpstr>Arial</vt:lpstr>
      <vt:lpstr>Calibri</vt:lpstr>
      <vt:lpstr>Segoe UI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bigdata</cp:lastModifiedBy>
  <cp:revision>41</cp:revision>
  <dcterms:created xsi:type="dcterms:W3CDTF">2021-08-27T10:48:05Z</dcterms:created>
  <dcterms:modified xsi:type="dcterms:W3CDTF">2021-10-05T09:05:19Z</dcterms:modified>
</cp:coreProperties>
</file>